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7" r:id="rId3"/>
    <p:sldId id="267" r:id="rId4"/>
    <p:sldId id="279" r:id="rId5"/>
    <p:sldId id="275" r:id="rId6"/>
    <p:sldId id="282" r:id="rId7"/>
    <p:sldId id="260" r:id="rId8"/>
    <p:sldId id="263" r:id="rId9"/>
    <p:sldId id="269" r:id="rId10"/>
    <p:sldId id="265" r:id="rId11"/>
    <p:sldId id="266" r:id="rId12"/>
    <p:sldId id="271" r:id="rId13"/>
  </p:sldIdLst>
  <p:sldSz cx="9144000" cy="6858000" type="screen4x3"/>
  <p:notesSz cx="6858000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6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8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8ED63EF-FA5C-4106-889C-1E76EE6167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MIHIMIHI  </a:t>
            </a:r>
          </a:p>
          <a:p>
            <a:pPr>
              <a:defRPr/>
            </a:pPr>
            <a:r>
              <a:rPr lang="en-US" altLang="en-US"/>
              <a:t>Where I am from.  Who I am.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B9BBBE-2AE1-4AA2-B192-F83A089627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378950"/>
            <a:ext cx="29718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36E407-3B86-4DA9-8DC8-B093D85CE7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CCE25F1-A835-49E8-8CF0-EF788522E9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98ED4D4-F278-470C-AB6C-EFE6EB08C3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443FF6A-AA7B-4599-B66D-6FA140F411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DCE4E58C-B4D7-4148-9121-6564FCB493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91063"/>
            <a:ext cx="548640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35D370D8-3695-462C-8F13-93797DC334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1F65FFFC-53B8-4038-94AB-7B47CA1B7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378950"/>
            <a:ext cx="2971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52305C-EB33-4B46-B305-AD0419E40D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ECF32D-50AD-4C8D-A554-5C33F022C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CD41FE-47F8-4D10-AA97-1EBC21461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51950A-4793-4C58-9849-893F65B662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81DF1-E149-4BAB-91E4-8BEB31926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28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39AB3A-DB25-43A1-AC50-B94F77CC0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AD3F7B-FC50-4FA1-A587-3457227A8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2698E4-A131-4ADD-ACAA-0C7C74A8B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F3F12-1EF1-4763-905B-FF73683F1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08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5276B0-1B27-4D99-970D-0EAAB5EE8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45CFE4-3ED2-48A0-A391-DC71C7A64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BEBD36-80DB-4C66-8188-DAABDF774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30723-935F-454D-97B4-921543487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18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BB957C-183C-4708-8034-273F3B3995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6AC837-AE43-47CD-9669-B70256E7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FADEA4-1281-4CF9-8B67-D6BE1DF760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2C274-79B1-4B19-8FF6-1A5B4A053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43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1F07EC-47F8-4D57-8AB7-8D002488B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42C24E-0419-495D-B655-5936582718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DCC86E-C675-4AB6-BB59-BD1182E76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47585-BFC3-40CE-B76B-8D38A7849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3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0F41B4-393E-47AB-A27A-B330B16C5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3B140-FA31-480C-BCB2-EEC5FA14F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4C84B-0F73-49E8-AB61-E5A386588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E8B81-A8CB-445D-A21A-B40F7F969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42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11A7B4-168C-4512-83A0-159A1772C8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A863D4-8CA6-4733-B995-B7212B538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73C1A3-F6A0-47D1-814B-1CCCC3322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86922-1768-4067-8B70-56478F4CE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16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0EFC90-160C-4895-9924-F3F995CBAC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D41A65-4DB2-4805-930B-E280043CA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406CB3-978D-4B72-964B-6AF2008F3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EB23F-7264-4BD9-BE63-83BF854B2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63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D55E16-4124-4C88-B6B0-77E713A36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6A27C6-D0A2-4C3C-9ECF-2DC7D7D327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12566C-E2DA-4575-856D-9C044F80C3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E7686-DCCB-4D47-9F6C-A3388F6F8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61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0FCAF-0243-4CE2-B557-CA61119B4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6BE045-286A-487B-99EE-0A96309F3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9BE217-BB11-447C-8E28-713B538FE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49869-0B01-417C-B4AD-0C344FBE92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6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2E13C6-8797-47D3-B1E4-D3C31FC4C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E75761-90C3-478C-B128-CFD27739A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27589C-DB36-4D64-8F7F-528425913C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CFEE6-CEA3-4F6C-B56B-2FD171390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1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833A2D-7C98-459F-94E7-069FECB2D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22BCD6-BEF1-41A6-83C7-555552172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1448AA-A985-4195-B27B-C3D49F9193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5E5197-CE0F-4AD3-B336-0E3288BC52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98EE00-BEEB-4EFE-A057-FC515B2511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C5D91C3-B0FD-4F52-AE36-D1312009C6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85DF63E-E334-404F-B303-42823CBCC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56388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br>
              <a:rPr lang="en-US" altLang="en-US" sz="4400"/>
            </a:br>
            <a:r>
              <a:rPr lang="en-US" altLang="en-US" sz="4400">
                <a:cs typeface="Arial" panose="020B0604020202020204" pitchFamily="34" charset="0"/>
              </a:rPr>
              <a:t> </a:t>
            </a:r>
            <a:br>
              <a:rPr lang="en-US" altLang="en-US" sz="4400">
                <a:cs typeface="Arial" panose="020B0604020202020204" pitchFamily="34" charset="0"/>
              </a:rPr>
            </a:br>
            <a:endParaRPr lang="en-US" altLang="en-US" sz="3200"/>
          </a:p>
        </p:txBody>
      </p:sp>
      <p:pic>
        <p:nvPicPr>
          <p:cNvPr id="4099" name="Picture 3" descr="img001 - Copy (2)">
            <a:extLst>
              <a:ext uri="{FF2B5EF4-FFF2-40B4-BE49-F238E27FC236}">
                <a16:creationId xmlns:a16="http://schemas.microsoft.com/office/drawing/2014/main" id="{9DC628FB-BDE4-4A38-B543-36D329AF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>
            <a:extLst>
              <a:ext uri="{FF2B5EF4-FFF2-40B4-BE49-F238E27FC236}">
                <a16:creationId xmlns:a16="http://schemas.microsoft.com/office/drawing/2014/main" id="{A3EA4CD9-8D2F-4B34-B068-922613D21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4450050E-6AAC-4207-B6B4-CF940A275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0" y="609600"/>
            <a:ext cx="674846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Tēnā koutou, tēnā koutou,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</a:rPr>
              <a:t> tēnā koutou katoa</a:t>
            </a:r>
          </a:p>
        </p:txBody>
      </p:sp>
      <p:sp>
        <p:nvSpPr>
          <p:cNvPr id="4102" name="Rectangle 8">
            <a:extLst>
              <a:ext uri="{FF2B5EF4-FFF2-40B4-BE49-F238E27FC236}">
                <a16:creationId xmlns:a16="http://schemas.microsoft.com/office/drawing/2014/main" id="{E5F842D2-C8F9-48F2-876F-2CB4678AC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133600"/>
            <a:ext cx="4572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Greetings, greetings,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greetings to you all</a:t>
            </a:r>
          </a:p>
        </p:txBody>
      </p:sp>
      <p:sp>
        <p:nvSpPr>
          <p:cNvPr id="4103" name="Text Box 12">
            <a:extLst>
              <a:ext uri="{FF2B5EF4-FFF2-40B4-BE49-F238E27FC236}">
                <a16:creationId xmlns:a16="http://schemas.microsoft.com/office/drawing/2014/main" id="{BC86C4FB-A337-4189-A012-2E38F9D3F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52475"/>
            <a:ext cx="6858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start by acknowledging those whom you are addressing – here is a simple suggestion, but feel free to extend your acknowledgement of others as you grow in understanding...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82CE9DD-0A06-4E12-A0A1-E90F67E86B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16764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400" dirty="0"/>
              <a:t>Ko ________ </a:t>
            </a:r>
            <a:r>
              <a:rPr lang="en-US" altLang="en-US" sz="4400" dirty="0" err="1"/>
              <a:t>tāku</a:t>
            </a:r>
            <a:r>
              <a:rPr lang="en-US" altLang="en-US" sz="4400" dirty="0"/>
              <a:t> </a:t>
            </a:r>
            <a:r>
              <a:rPr lang="en-US" altLang="en-US" sz="4400" dirty="0" err="1"/>
              <a:t>hoa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</a:t>
            </a:r>
            <a:r>
              <a:rPr lang="en-US" altLang="en-US" sz="4400" dirty="0" err="1">
                <a:cs typeface="Arial" panose="020B0604020202020204" pitchFamily="34" charset="0"/>
              </a:rPr>
              <a:t>āne</a:t>
            </a:r>
            <a:br>
              <a:rPr lang="en-US" altLang="en-US" sz="4400" dirty="0"/>
            </a:br>
            <a:r>
              <a:rPr lang="en-US" altLang="en-US" sz="1400" dirty="0">
                <a:cs typeface="Arial" panose="020B0604020202020204" pitchFamily="34" charset="0"/>
              </a:rPr>
              <a:t> </a:t>
            </a:r>
            <a:br>
              <a:rPr lang="en-US" altLang="en-US" sz="4400" dirty="0">
                <a:cs typeface="Arial" panose="020B0604020202020204" pitchFamily="34" charset="0"/>
              </a:rPr>
            </a:br>
            <a:r>
              <a:rPr lang="en-US" altLang="en-US" sz="3200" dirty="0">
                <a:cs typeface="Arial" panose="020B0604020202020204" pitchFamily="34" charset="0"/>
              </a:rPr>
              <a:t>My husband / male partner is </a:t>
            </a:r>
            <a:r>
              <a:rPr lang="en-US" altLang="en-US" sz="3200" dirty="0"/>
              <a:t>_______</a:t>
            </a:r>
          </a:p>
        </p:txBody>
      </p:sp>
      <p:pic>
        <p:nvPicPr>
          <p:cNvPr id="13315" name="Picture 3" descr="img001 - Copy (2)">
            <a:extLst>
              <a:ext uri="{FF2B5EF4-FFF2-40B4-BE49-F238E27FC236}">
                <a16:creationId xmlns:a16="http://schemas.microsoft.com/office/drawing/2014/main" id="{56BF0F96-607D-4FF7-AA15-8F0E1BF0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>
            <a:extLst>
              <a:ext uri="{FF2B5EF4-FFF2-40B4-BE49-F238E27FC236}">
                <a16:creationId xmlns:a16="http://schemas.microsoft.com/office/drawing/2014/main" id="{15472F1B-C1D9-4387-9683-76A081C70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3AA0526E-026F-4829-99D7-A9B41A7C6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</a:t>
            </a: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ō</a:t>
            </a:r>
            <a:r>
              <a:rPr lang="en-US" altLang="en-US" sz="4400">
                <a:solidFill>
                  <a:schemeClr val="tx2"/>
                </a:solidFill>
              </a:rPr>
              <a:t> ___________ ia 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He / she is from </a:t>
            </a:r>
            <a:r>
              <a:rPr lang="en-US" altLang="en-US">
                <a:solidFill>
                  <a:schemeClr val="tx2"/>
                </a:solidFill>
              </a:rPr>
              <a:t>_____________</a:t>
            </a:r>
          </a:p>
        </p:txBody>
      </p:sp>
      <p:sp>
        <p:nvSpPr>
          <p:cNvPr id="13318" name="Text Box 7">
            <a:extLst>
              <a:ext uri="{FF2B5EF4-FFF2-40B4-BE49-F238E27FC236}">
                <a16:creationId xmlns:a16="http://schemas.microsoft.com/office/drawing/2014/main" id="{1A017D0A-9367-473A-889F-AB498E7E7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52400"/>
            <a:ext cx="205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8B097237-A05F-4032-98DF-C2A4E3AF4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908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Ko ______ </a:t>
            </a:r>
            <a:r>
              <a:rPr lang="en-US" altLang="en-US" sz="4400" dirty="0" err="1">
                <a:solidFill>
                  <a:schemeClr val="tx2"/>
                </a:solidFill>
              </a:rPr>
              <a:t>tāku</a:t>
            </a:r>
            <a:r>
              <a:rPr lang="en-US" altLang="en-US" sz="4400" dirty="0">
                <a:solidFill>
                  <a:schemeClr val="tx2"/>
                </a:solidFill>
              </a:rPr>
              <a:t> </a:t>
            </a:r>
            <a:r>
              <a:rPr lang="en-US" altLang="en-US" sz="4400" dirty="0" err="1">
                <a:solidFill>
                  <a:schemeClr val="tx2"/>
                </a:solidFill>
              </a:rPr>
              <a:t>hoa</a:t>
            </a:r>
            <a:r>
              <a:rPr lang="en-US" altLang="en-US" sz="4400" dirty="0">
                <a:solidFill>
                  <a:schemeClr val="tx2"/>
                </a:solidFill>
              </a:rPr>
              <a:t> </a:t>
            </a:r>
            <a:r>
              <a:rPr lang="en-US" altLang="en-US" sz="4400" dirty="0" err="1">
                <a:solidFill>
                  <a:schemeClr val="tx2"/>
                </a:solidFill>
              </a:rPr>
              <a:t>wahine</a:t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1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dirty="0">
                <a:solidFill>
                  <a:schemeClr val="tx2"/>
                </a:solidFill>
                <a:cs typeface="Arial" panose="020B0604020202020204" pitchFamily="34" charset="0"/>
              </a:rPr>
              <a:t>My wife / female partner is </a:t>
            </a:r>
            <a:r>
              <a:rPr lang="en-US" altLang="en-US" dirty="0">
                <a:solidFill>
                  <a:schemeClr val="tx2"/>
                </a:solidFill>
              </a:rPr>
              <a:t>__________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251039C2-34EB-4023-8892-D5F82B8C7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Another word for husband / wife is HOA RANGATIRA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g001 - Copy (2)">
            <a:extLst>
              <a:ext uri="{FF2B5EF4-FFF2-40B4-BE49-F238E27FC236}">
                <a16:creationId xmlns:a16="http://schemas.microsoft.com/office/drawing/2014/main" id="{59EF9A71-3A64-4CFF-85FD-ED68F5701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D50DEF82-4BD6-4838-84E7-E873884B3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80D3595-E0F0-4B34-86D4-C711987E2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908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 tāku tamāhine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daughter is </a:t>
            </a:r>
            <a:r>
              <a:rPr lang="en-US" altLang="en-US">
                <a:solidFill>
                  <a:schemeClr val="tx2"/>
                </a:solidFill>
              </a:rPr>
              <a:t>_________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D2E945A-3D2E-4FB1-A22D-757847D08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9144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 tāku tama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son is _________</a:t>
            </a:r>
          </a:p>
        </p:txBody>
      </p:sp>
      <p:sp>
        <p:nvSpPr>
          <p:cNvPr id="14342" name="Text Box 8">
            <a:extLst>
              <a:ext uri="{FF2B5EF4-FFF2-40B4-BE49-F238E27FC236}">
                <a16:creationId xmlns:a16="http://schemas.microsoft.com/office/drawing/2014/main" id="{4B87E2DC-AABD-46FA-B736-D4507C1E0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68313"/>
            <a:ext cx="7010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  ______ me ________ me _______ āku tama/tamāhine</a:t>
            </a:r>
          </a:p>
        </p:txBody>
      </p:sp>
      <p:sp>
        <p:nvSpPr>
          <p:cNvPr id="14343" name="Text Box 8">
            <a:extLst>
              <a:ext uri="{FF2B5EF4-FFF2-40B4-BE49-F238E27FC236}">
                <a16:creationId xmlns:a16="http://schemas.microsoft.com/office/drawing/2014/main" id="{37C2370C-60FD-4534-AC79-36D083CB8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want to list more than one, e.g My daughters/sons are ____ and ____  and ____ :</a:t>
            </a:r>
          </a:p>
        </p:txBody>
      </p:sp>
      <p:sp>
        <p:nvSpPr>
          <p:cNvPr id="14344" name="Rectangle 6">
            <a:extLst>
              <a:ext uri="{FF2B5EF4-FFF2-40B4-BE49-F238E27FC236}">
                <a16:creationId xmlns:a16="http://schemas.microsoft.com/office/drawing/2014/main" id="{500C7ABA-AFFE-4439-9A60-E98B1BC4E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6482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___________ tōku ingoa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name is </a:t>
            </a:r>
            <a:r>
              <a:rPr lang="en-US" altLang="en-US">
                <a:solidFill>
                  <a:schemeClr val="tx2"/>
                </a:solidFill>
              </a:rPr>
              <a:t>______________</a:t>
            </a:r>
          </a:p>
        </p:txBody>
      </p:sp>
      <p:sp>
        <p:nvSpPr>
          <p:cNvPr id="14345" name="Text Box 12">
            <a:extLst>
              <a:ext uri="{FF2B5EF4-FFF2-40B4-BE49-F238E27FC236}">
                <a16:creationId xmlns:a16="http://schemas.microsoft.com/office/drawing/2014/main" id="{AC0AD55B-3CA1-4D0B-9E8D-A55DFA4B8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672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forget your name...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CC88044-C624-4D32-84E8-2C1E64DCA5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56388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br>
              <a:rPr lang="en-US" altLang="en-US" sz="4400"/>
            </a:br>
            <a:r>
              <a:rPr lang="en-US" altLang="en-US" sz="4400">
                <a:cs typeface="Arial" panose="020B0604020202020204" pitchFamily="34" charset="0"/>
              </a:rPr>
              <a:t> </a:t>
            </a:r>
            <a:br>
              <a:rPr lang="en-US" altLang="en-US" sz="4400">
                <a:cs typeface="Arial" panose="020B0604020202020204" pitchFamily="34" charset="0"/>
              </a:rPr>
            </a:br>
            <a:endParaRPr lang="en-US" altLang="en-US" sz="3200"/>
          </a:p>
        </p:txBody>
      </p:sp>
      <p:pic>
        <p:nvPicPr>
          <p:cNvPr id="15363" name="Picture 3" descr="img001 - Copy (2)">
            <a:extLst>
              <a:ext uri="{FF2B5EF4-FFF2-40B4-BE49-F238E27FC236}">
                <a16:creationId xmlns:a16="http://schemas.microsoft.com/office/drawing/2014/main" id="{D355B70D-5123-4619-95D2-4C1D6976B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834FFA72-E7A4-4929-A86D-16D565C75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id="{E3866F97-C15F-4116-B58A-BDDA96B19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609600"/>
            <a:ext cx="5773737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</a:t>
            </a: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ō reira, t</a:t>
            </a:r>
            <a:r>
              <a:rPr lang="en-US" altLang="en-US" sz="4400">
                <a:solidFill>
                  <a:schemeClr val="tx2"/>
                </a:solidFill>
              </a:rPr>
              <a:t>ēnā koutou,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tēnā koutou,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</a:rPr>
              <a:t> tēnā tātou katoa</a:t>
            </a:r>
          </a:p>
        </p:txBody>
      </p:sp>
      <p:sp>
        <p:nvSpPr>
          <p:cNvPr id="15366" name="Rectangle 8">
            <a:extLst>
              <a:ext uri="{FF2B5EF4-FFF2-40B4-BE49-F238E27FC236}">
                <a16:creationId xmlns:a16="http://schemas.microsoft.com/office/drawing/2014/main" id="{5D1D4339-1C39-4CE2-A54C-68A672BBC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438" y="2133600"/>
            <a:ext cx="592296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Therefore, I acknowledge you, I greet you, I pay tribute to us all</a:t>
            </a:r>
          </a:p>
        </p:txBody>
      </p:sp>
      <p:sp>
        <p:nvSpPr>
          <p:cNvPr id="15367" name="Text Box 12">
            <a:extLst>
              <a:ext uri="{FF2B5EF4-FFF2-40B4-BE49-F238E27FC236}">
                <a16:creationId xmlns:a16="http://schemas.microsoft.com/office/drawing/2014/main" id="{858A5E4D-1433-4C60-AB3B-56FE67CA6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finish off by returning to acknowledge your audience...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887E671-2B4A-447D-AFA5-3C42293CBD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26670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400"/>
              <a:t>Ko ___________ te maunga</a:t>
            </a:r>
            <a:br>
              <a:rPr lang="en-US" altLang="en-US" sz="4400"/>
            </a:br>
            <a:r>
              <a:rPr lang="en-US" altLang="en-US" sz="4400">
                <a:cs typeface="Arial" panose="020B0604020202020204" pitchFamily="34" charset="0"/>
              </a:rPr>
              <a:t> </a:t>
            </a:r>
            <a:br>
              <a:rPr lang="en-US" altLang="en-US" sz="4400">
                <a:cs typeface="Arial" panose="020B0604020202020204" pitchFamily="34" charset="0"/>
              </a:rPr>
            </a:br>
            <a:r>
              <a:rPr lang="en-US" altLang="en-US" sz="4400">
                <a:cs typeface="Arial" panose="020B0604020202020204" pitchFamily="34" charset="0"/>
              </a:rPr>
              <a:t> </a:t>
            </a:r>
            <a:r>
              <a:rPr lang="en-US" altLang="en-US" sz="3200"/>
              <a:t>_________________ is the mountain</a:t>
            </a:r>
          </a:p>
        </p:txBody>
      </p:sp>
      <p:pic>
        <p:nvPicPr>
          <p:cNvPr id="5123" name="Picture 4" descr="img001 - Copy (2)">
            <a:extLst>
              <a:ext uri="{FF2B5EF4-FFF2-40B4-BE49-F238E27FC236}">
                <a16:creationId xmlns:a16="http://schemas.microsoft.com/office/drawing/2014/main" id="{8D02BAF2-899D-4F9A-BA83-2B583AFDD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5">
            <a:extLst>
              <a:ext uri="{FF2B5EF4-FFF2-40B4-BE49-F238E27FC236}">
                <a16:creationId xmlns:a16="http://schemas.microsoft.com/office/drawing/2014/main" id="{A1EF9BAB-F662-493B-9507-8F80564AD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8">
            <a:extLst>
              <a:ext uri="{FF2B5EF4-FFF2-40B4-BE49-F238E27FC236}">
                <a16:creationId xmlns:a16="http://schemas.microsoft.com/office/drawing/2014/main" id="{D974EAC5-A39D-4B33-BB5C-86605C7B9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7315200" cy="2667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___________ te awa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tx2"/>
                </a:solidFill>
              </a:rPr>
              <a:t>_________________ is the river</a:t>
            </a:r>
          </a:p>
        </p:txBody>
      </p:sp>
      <p:sp>
        <p:nvSpPr>
          <p:cNvPr id="5126" name="Text Box 9">
            <a:extLst>
              <a:ext uri="{FF2B5EF4-FFF2-40B4-BE49-F238E27FC236}">
                <a16:creationId xmlns:a16="http://schemas.microsoft.com/office/drawing/2014/main" id="{CD7DDA7C-57EE-43C7-BA94-3D8588AFE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may introduce landmarks you have a connection to…</a:t>
            </a:r>
          </a:p>
        </p:txBody>
      </p:sp>
      <p:sp>
        <p:nvSpPr>
          <p:cNvPr id="5127" name="Text Box 9">
            <a:extLst>
              <a:ext uri="{FF2B5EF4-FFF2-40B4-BE49-F238E27FC236}">
                <a16:creationId xmlns:a16="http://schemas.microsoft.com/office/drawing/2014/main" id="{C8542FBE-B2D3-4DB6-8633-83C35A5B5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84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(te</a:t>
            </a: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maunga = </a:t>
            </a:r>
            <a:r>
              <a:rPr lang="en-US" altLang="en-US" sz="1800" b="1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mountain   /    </a:t>
            </a:r>
            <a:r>
              <a:rPr lang="en-US" altLang="en-US" sz="1800" b="1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tōku</a:t>
            </a: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maunga = </a:t>
            </a:r>
            <a:r>
              <a:rPr lang="en-US" altLang="en-US" sz="1800" b="1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mountain)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0C3DEF-3AD8-484A-AB66-46E724F3BF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585788"/>
            <a:ext cx="7315200" cy="16764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400"/>
              <a:t>Ko ___________ tōku waka </a:t>
            </a:r>
            <a:br>
              <a:rPr lang="en-US" altLang="en-US" sz="4400"/>
            </a:br>
            <a:r>
              <a:rPr lang="en-US" altLang="en-US" sz="1400">
                <a:cs typeface="Arial" panose="020B0604020202020204" pitchFamily="34" charset="0"/>
              </a:rPr>
              <a:t> </a:t>
            </a:r>
            <a:br>
              <a:rPr lang="en-US" altLang="en-US" sz="4400">
                <a:cs typeface="Arial" panose="020B0604020202020204" pitchFamily="34" charset="0"/>
              </a:rPr>
            </a:br>
            <a:r>
              <a:rPr lang="en-US" altLang="en-US" sz="4400">
                <a:cs typeface="Arial" panose="020B0604020202020204" pitchFamily="34" charset="0"/>
              </a:rPr>
              <a:t> </a:t>
            </a:r>
            <a:r>
              <a:rPr lang="en-US" altLang="en-US" sz="3200"/>
              <a:t>_________________ is the canoe</a:t>
            </a:r>
          </a:p>
        </p:txBody>
      </p:sp>
      <p:pic>
        <p:nvPicPr>
          <p:cNvPr id="6147" name="Picture 3" descr="img001 - Copy (2)">
            <a:extLst>
              <a:ext uri="{FF2B5EF4-FFF2-40B4-BE49-F238E27FC236}">
                <a16:creationId xmlns:a16="http://schemas.microsoft.com/office/drawing/2014/main" id="{CCA72926-80EA-494E-80EA-C778AA3DE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5">
            <a:extLst>
              <a:ext uri="{FF2B5EF4-FFF2-40B4-BE49-F238E27FC236}">
                <a16:creationId xmlns:a16="http://schemas.microsoft.com/office/drawing/2014/main" id="{0B7A48FA-3FDA-4A4D-AA83-37B5513DD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527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___________ tōku iwi 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tx2"/>
                </a:solidFill>
              </a:rPr>
              <a:t>_________________ is the tribe</a:t>
            </a:r>
          </a:p>
        </p:txBody>
      </p:sp>
      <p:sp>
        <p:nvSpPr>
          <p:cNvPr id="6149" name="Rectangle 6">
            <a:extLst>
              <a:ext uri="{FF2B5EF4-FFF2-40B4-BE49-F238E27FC236}">
                <a16:creationId xmlns:a16="http://schemas.microsoft.com/office/drawing/2014/main" id="{B654AA19-D306-4665-A70E-E88ED7E70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55295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 tōku tupuna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</a:rPr>
              <a:t>______________ </a:t>
            </a: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is my ancestor </a:t>
            </a:r>
          </a:p>
        </p:txBody>
      </p:sp>
      <p:sp>
        <p:nvSpPr>
          <p:cNvPr id="6150" name="Text Box 7">
            <a:extLst>
              <a:ext uri="{FF2B5EF4-FFF2-40B4-BE49-F238E27FC236}">
                <a16:creationId xmlns:a16="http://schemas.microsoft.com/office/drawing/2014/main" id="{02C1FA19-4EB4-4A11-997B-AB525D06C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52400"/>
            <a:ext cx="205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1" name="Text Box 8">
            <a:extLst>
              <a:ext uri="{FF2B5EF4-FFF2-40B4-BE49-F238E27FC236}">
                <a16:creationId xmlns:a16="http://schemas.microsoft.com/office/drawing/2014/main" id="{6058698A-D118-434D-90AE-F11864CE0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may like to include these sentences, if appropriate to you…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73C9958C-B02A-4D8A-BA93-7F9D56CE8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335713"/>
            <a:ext cx="7467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(You could also refer to </a:t>
            </a:r>
            <a:r>
              <a:rPr lang="en-US" altLang="en-US" sz="1800" b="1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wharenui</a:t>
            </a: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meeting house, </a:t>
            </a:r>
            <a:r>
              <a:rPr lang="en-US" altLang="en-US" sz="1800" b="1" u="sng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hapū</a:t>
            </a: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sub-tribe...)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img001 - Copy (2)">
            <a:extLst>
              <a:ext uri="{FF2B5EF4-FFF2-40B4-BE49-F238E27FC236}">
                <a16:creationId xmlns:a16="http://schemas.microsoft.com/office/drawing/2014/main" id="{FA60751E-987D-4172-ACCE-7285FB168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4">
            <a:extLst>
              <a:ext uri="{FF2B5EF4-FFF2-40B4-BE49-F238E27FC236}">
                <a16:creationId xmlns:a16="http://schemas.microsoft.com/office/drawing/2014/main" id="{215C5E31-2711-442E-A6C9-E8E0EBF60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EA542C8C-D2DA-47F0-84E0-B0E063B68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7213"/>
            <a:ext cx="7315200" cy="2667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</a:t>
            </a: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ō</a:t>
            </a:r>
            <a:r>
              <a:rPr lang="en-US" altLang="en-US" sz="4400">
                <a:solidFill>
                  <a:schemeClr val="tx2"/>
                </a:solidFill>
              </a:rPr>
              <a:t> ___________ ahau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I am from</a:t>
            </a:r>
            <a:r>
              <a:rPr lang="en-US" altLang="en-US">
                <a:solidFill>
                  <a:schemeClr val="tx2"/>
                </a:solidFill>
              </a:rPr>
              <a:t>_________________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BBBBD6A6-3819-4B1F-A79D-AFB43EEB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"/>
            <a:ext cx="7467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Identifying where you are from is important... Here are some options: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D7287E3-3CB4-4B0E-851E-64969CFD2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7315200" cy="2667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___________ tōku tūrangawaewae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place to stand is </a:t>
            </a:r>
            <a:r>
              <a:rPr lang="en-US" altLang="en-US">
                <a:solidFill>
                  <a:schemeClr val="tx2"/>
                </a:solidFill>
              </a:rPr>
              <a:t>______________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71EDE76-F606-4A49-98E1-B12A6CC4E1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26670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400" dirty="0"/>
              <a:t>I </a:t>
            </a:r>
            <a:r>
              <a:rPr lang="en-US" altLang="en-US" sz="4400" dirty="0" err="1"/>
              <a:t>whānau</a:t>
            </a:r>
            <a:r>
              <a:rPr lang="en-US" altLang="en-US" sz="4400" dirty="0"/>
              <a:t> ahau i _________</a:t>
            </a:r>
            <a:br>
              <a:rPr lang="en-US" altLang="en-US" sz="4400" dirty="0"/>
            </a:br>
            <a:r>
              <a:rPr lang="en-US" altLang="en-US" sz="4400" dirty="0">
                <a:cs typeface="Arial" panose="020B0604020202020204" pitchFamily="34" charset="0"/>
              </a:rPr>
              <a:t> </a:t>
            </a:r>
            <a:br>
              <a:rPr lang="en-US" altLang="en-US" sz="4400" dirty="0">
                <a:cs typeface="Arial" panose="020B0604020202020204" pitchFamily="34" charset="0"/>
              </a:rPr>
            </a:br>
            <a:r>
              <a:rPr lang="en-US" altLang="en-US" sz="4400" dirty="0">
                <a:cs typeface="Arial" panose="020B0604020202020204" pitchFamily="34" charset="0"/>
              </a:rPr>
              <a:t> </a:t>
            </a:r>
            <a:r>
              <a:rPr lang="en-US" altLang="en-US" sz="3200" dirty="0"/>
              <a:t>I was born in ______________ </a:t>
            </a:r>
          </a:p>
        </p:txBody>
      </p:sp>
      <p:pic>
        <p:nvPicPr>
          <p:cNvPr id="8195" name="Picture 4" descr="img001 - Copy (2)">
            <a:extLst>
              <a:ext uri="{FF2B5EF4-FFF2-40B4-BE49-F238E27FC236}">
                <a16:creationId xmlns:a16="http://schemas.microsoft.com/office/drawing/2014/main" id="{4D6AD8BE-1174-4530-9AB2-265A898C9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5">
            <a:extLst>
              <a:ext uri="{FF2B5EF4-FFF2-40B4-BE49-F238E27FC236}">
                <a16:creationId xmlns:a16="http://schemas.microsoft.com/office/drawing/2014/main" id="{D6645B60-7F01-44EE-B559-3747B37D9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B2AD64B1-6B10-4AA9-A453-6BC18BA83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81400"/>
            <a:ext cx="7315200" cy="2667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400" dirty="0">
                <a:solidFill>
                  <a:schemeClr val="tx2"/>
                </a:solidFill>
              </a:rPr>
            </a:br>
            <a:r>
              <a:rPr lang="en-US" altLang="en-US" sz="4400" dirty="0">
                <a:solidFill>
                  <a:schemeClr val="tx2"/>
                </a:solidFill>
              </a:rPr>
              <a:t>E </a:t>
            </a:r>
            <a:r>
              <a:rPr lang="en-US" altLang="en-US" sz="4400" dirty="0" err="1">
                <a:solidFill>
                  <a:schemeClr val="tx2"/>
                </a:solidFill>
              </a:rPr>
              <a:t>noho</a:t>
            </a:r>
            <a:r>
              <a:rPr lang="en-US" altLang="en-US" sz="4400" dirty="0">
                <a:solidFill>
                  <a:schemeClr val="tx2"/>
                </a:solidFill>
              </a:rPr>
              <a:t> ana ahau i _______</a:t>
            </a:r>
            <a:br>
              <a:rPr lang="en-US" altLang="en-US" sz="400" dirty="0">
                <a:solidFill>
                  <a:schemeClr val="tx2"/>
                </a:solidFill>
              </a:rPr>
            </a:br>
            <a:br>
              <a:rPr lang="en-US" altLang="en-US" sz="400" dirty="0">
                <a:solidFill>
                  <a:schemeClr val="tx2"/>
                </a:solidFill>
              </a:rPr>
            </a:br>
            <a:br>
              <a:rPr lang="en-US" altLang="en-US" sz="400" dirty="0">
                <a:solidFill>
                  <a:schemeClr val="tx2"/>
                </a:solidFill>
              </a:rPr>
            </a:br>
            <a:r>
              <a:rPr lang="en-US" altLang="en-US" sz="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4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cs typeface="Arial" panose="020B0604020202020204" pitchFamily="34" charset="0"/>
              </a:rPr>
              <a:t>I stay in  </a:t>
            </a:r>
            <a:r>
              <a:rPr lang="en-US" altLang="en-US" dirty="0">
                <a:solidFill>
                  <a:schemeClr val="tx2"/>
                </a:solidFill>
              </a:rPr>
              <a:t>____________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74B37CC4-F794-440F-BED7-FF06980BD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7239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additional ways of detailing places you connect with...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img001 - Copy (2)">
            <a:extLst>
              <a:ext uri="{FF2B5EF4-FFF2-40B4-BE49-F238E27FC236}">
                <a16:creationId xmlns:a16="http://schemas.microsoft.com/office/drawing/2014/main" id="{91707FDE-A99C-46CF-BED4-29853825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5">
            <a:extLst>
              <a:ext uri="{FF2B5EF4-FFF2-40B4-BE49-F238E27FC236}">
                <a16:creationId xmlns:a16="http://schemas.microsoft.com/office/drawing/2014/main" id="{12551277-7F6E-4F62-93B6-696C4DD9B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81400"/>
            <a:ext cx="7315200" cy="2667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</a:t>
            </a: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ō</a:t>
            </a:r>
            <a:r>
              <a:rPr lang="en-US" altLang="en-US" sz="4400">
                <a:solidFill>
                  <a:schemeClr val="tx2"/>
                </a:solidFill>
              </a:rPr>
              <a:t> ____ me ___ ōku tūpuna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ancestors are from </a:t>
            </a:r>
            <a:r>
              <a:rPr lang="en-US" altLang="en-US">
                <a:solidFill>
                  <a:schemeClr val="tx2"/>
                </a:solidFill>
              </a:rPr>
              <a:t>_____ and ____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5C1E4087-1A06-4894-91A0-6F8314B01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09600"/>
            <a:ext cx="7315200" cy="26670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Nō _________ </a:t>
            </a: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ō</a:t>
            </a:r>
            <a:r>
              <a:rPr lang="en-US" altLang="en-US" sz="4400">
                <a:solidFill>
                  <a:schemeClr val="tx2"/>
                </a:solidFill>
              </a:rPr>
              <a:t>ku tūpuna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ancestors are from </a:t>
            </a:r>
            <a:r>
              <a:rPr lang="en-US" altLang="en-US">
                <a:solidFill>
                  <a:schemeClr val="tx2"/>
                </a:solidFill>
              </a:rPr>
              <a:t>___________</a:t>
            </a:r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062F7686-950D-415B-BAA5-C39C65A7F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7239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express heritage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E444A82-A38B-4044-AD8A-7754DEE639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1687513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400"/>
              <a:t>Ko __________ t</a:t>
            </a:r>
            <a:r>
              <a:rPr lang="en-US" altLang="en-US" sz="4400">
                <a:cs typeface="Arial" panose="020B0604020202020204" pitchFamily="34" charset="0"/>
              </a:rPr>
              <a:t>ō</a:t>
            </a:r>
            <a:r>
              <a:rPr lang="en-US" altLang="en-US" sz="4400"/>
              <a:t>ku matua</a:t>
            </a:r>
            <a:r>
              <a:rPr lang="en-US" altLang="en-US" sz="4400">
                <a:cs typeface="Arial" panose="020B0604020202020204" pitchFamily="34" charset="0"/>
              </a:rPr>
              <a:t> </a:t>
            </a:r>
            <a:br>
              <a:rPr lang="en-US" altLang="en-US" sz="4400">
                <a:cs typeface="Arial" panose="020B0604020202020204" pitchFamily="34" charset="0"/>
              </a:rPr>
            </a:br>
            <a:r>
              <a:rPr lang="en-US" altLang="en-US" sz="4400">
                <a:cs typeface="Arial" panose="020B0604020202020204" pitchFamily="34" charset="0"/>
              </a:rPr>
              <a:t> </a:t>
            </a:r>
            <a:r>
              <a:rPr lang="en-US" altLang="en-US" sz="3200">
                <a:cs typeface="Arial" panose="020B0604020202020204" pitchFamily="34" charset="0"/>
              </a:rPr>
              <a:t>My father is</a:t>
            </a:r>
            <a:r>
              <a:rPr lang="en-US" altLang="en-US" sz="3200"/>
              <a:t>_________________</a:t>
            </a:r>
          </a:p>
        </p:txBody>
      </p:sp>
      <p:pic>
        <p:nvPicPr>
          <p:cNvPr id="10243" name="Picture 3" descr="img001 - Copy (2)">
            <a:extLst>
              <a:ext uri="{FF2B5EF4-FFF2-40B4-BE49-F238E27FC236}">
                <a16:creationId xmlns:a16="http://schemas.microsoft.com/office/drawing/2014/main" id="{CCE134A8-4F9F-46C7-85B0-1BD823B24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>
            <a:extLst>
              <a:ext uri="{FF2B5EF4-FFF2-40B4-BE49-F238E27FC236}">
                <a16:creationId xmlns:a16="http://schemas.microsoft.com/office/drawing/2014/main" id="{660E3FDA-616B-424B-B7DE-E72D06EA3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Rectangle 6">
            <a:extLst>
              <a:ext uri="{FF2B5EF4-FFF2-40B4-BE49-F238E27FC236}">
                <a16:creationId xmlns:a16="http://schemas.microsoft.com/office/drawing/2014/main" id="{64EB57B6-9AFC-4EA8-B543-CDE91F9C1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958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</a:t>
            </a: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ō</a:t>
            </a:r>
            <a:r>
              <a:rPr lang="en-US" altLang="en-US" sz="4400">
                <a:solidFill>
                  <a:schemeClr val="tx2"/>
                </a:solidFill>
              </a:rPr>
              <a:t> ___________ ia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He/She is from </a:t>
            </a:r>
            <a:r>
              <a:rPr lang="en-US" altLang="en-US">
                <a:solidFill>
                  <a:schemeClr val="tx2"/>
                </a:solidFill>
              </a:rPr>
              <a:t>_________________</a:t>
            </a:r>
          </a:p>
        </p:txBody>
      </p:sp>
      <p:sp>
        <p:nvSpPr>
          <p:cNvPr id="10246" name="Text Box 7">
            <a:extLst>
              <a:ext uri="{FF2B5EF4-FFF2-40B4-BE49-F238E27FC236}">
                <a16:creationId xmlns:a16="http://schemas.microsoft.com/office/drawing/2014/main" id="{FBA5D5EF-89EA-40B8-948E-7B337DB82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may like to identify your parents…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42AF6DD-9AF1-46DF-9E54-D5E295051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__________ t</a:t>
            </a: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ō</a:t>
            </a:r>
            <a:r>
              <a:rPr lang="en-US" altLang="en-US" sz="4400">
                <a:solidFill>
                  <a:schemeClr val="tx2"/>
                </a:solidFill>
              </a:rPr>
              <a:t>ku whaea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mother is</a:t>
            </a:r>
            <a:r>
              <a:rPr lang="en-US" altLang="en-US">
                <a:solidFill>
                  <a:schemeClr val="tx2"/>
                </a:solidFill>
              </a:rPr>
              <a:t>_________________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62B61D4-4A52-42CD-87A3-8323BAE415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16764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400"/>
              <a:t>Ko _________ tōku tuakana</a:t>
            </a:r>
            <a:br>
              <a:rPr lang="en-US" altLang="en-US" sz="4400"/>
            </a:br>
            <a:r>
              <a:rPr lang="en-US" altLang="en-US" sz="1400">
                <a:cs typeface="Arial" panose="020B0604020202020204" pitchFamily="34" charset="0"/>
              </a:rPr>
              <a:t> </a:t>
            </a:r>
            <a:br>
              <a:rPr lang="en-US" altLang="en-US" sz="4400">
                <a:cs typeface="Arial" panose="020B0604020202020204" pitchFamily="34" charset="0"/>
              </a:rPr>
            </a:br>
            <a:r>
              <a:rPr lang="en-US" altLang="en-US" sz="3200">
                <a:cs typeface="Arial" panose="020B0604020202020204" pitchFamily="34" charset="0"/>
              </a:rPr>
              <a:t>My older sister is </a:t>
            </a:r>
            <a:r>
              <a:rPr lang="en-US" altLang="en-US" sz="3200"/>
              <a:t>______________</a:t>
            </a:r>
          </a:p>
        </p:txBody>
      </p:sp>
      <p:pic>
        <p:nvPicPr>
          <p:cNvPr id="11267" name="Picture 3" descr="img001 - Copy (2)">
            <a:extLst>
              <a:ext uri="{FF2B5EF4-FFF2-40B4-BE49-F238E27FC236}">
                <a16:creationId xmlns:a16="http://schemas.microsoft.com/office/drawing/2014/main" id="{56F46D9D-2D40-4602-AB49-5EED95E45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>
            <a:extLst>
              <a:ext uri="{FF2B5EF4-FFF2-40B4-BE49-F238E27FC236}">
                <a16:creationId xmlns:a16="http://schemas.microsoft.com/office/drawing/2014/main" id="{21A97C40-CFB3-40AE-A6F4-75C14643B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50FB9D1-AB6B-49FB-B056-6013D30A8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908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Ko _________ </a:t>
            </a:r>
            <a:r>
              <a:rPr lang="en-US" altLang="en-US" sz="4400" dirty="0" err="1">
                <a:solidFill>
                  <a:schemeClr val="tx2"/>
                </a:solidFill>
              </a:rPr>
              <a:t>tāku</a:t>
            </a:r>
            <a:r>
              <a:rPr lang="en-US" altLang="en-US" sz="4400" dirty="0">
                <a:solidFill>
                  <a:schemeClr val="tx2"/>
                </a:solidFill>
              </a:rPr>
              <a:t> </a:t>
            </a:r>
            <a:r>
              <a:rPr lang="en-US" altLang="en-US" sz="4400" dirty="0" err="1">
                <a:solidFill>
                  <a:schemeClr val="tx2"/>
                </a:solidFill>
              </a:rPr>
              <a:t>teina</a:t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1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dirty="0">
                <a:solidFill>
                  <a:schemeClr val="tx2"/>
                </a:solidFill>
                <a:cs typeface="Arial" panose="020B0604020202020204" pitchFamily="34" charset="0"/>
              </a:rPr>
              <a:t>My younger sister is </a:t>
            </a:r>
            <a:r>
              <a:rPr lang="en-US" altLang="en-US" dirty="0">
                <a:solidFill>
                  <a:schemeClr val="tx2"/>
                </a:solidFill>
              </a:rPr>
              <a:t>_____________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8F0379D-82AB-4A11-9FC6-D64BFE4F7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5720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 tōku tungane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brother is </a:t>
            </a:r>
            <a:r>
              <a:rPr lang="en-US" altLang="en-US">
                <a:solidFill>
                  <a:schemeClr val="tx2"/>
                </a:solidFill>
              </a:rPr>
              <a:t>______________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A3D9380B-D7E2-4146-81A8-4246D36B5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52400"/>
            <a:ext cx="205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1FB7402D-D515-4081-B62C-85C587628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FEMALES may choose to use these sentences…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9E316AA-8173-4297-B37E-C5DEF4E8DA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1676400"/>
          </a:xfrm>
          <a:noFill/>
          <a:ln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4400"/>
              <a:t>Ko _________ tōku tuakana</a:t>
            </a:r>
            <a:br>
              <a:rPr lang="en-US" altLang="en-US" sz="4400"/>
            </a:br>
            <a:r>
              <a:rPr lang="en-US" altLang="en-US" sz="1400">
                <a:cs typeface="Arial" panose="020B0604020202020204" pitchFamily="34" charset="0"/>
              </a:rPr>
              <a:t> </a:t>
            </a:r>
            <a:br>
              <a:rPr lang="en-US" altLang="en-US" sz="4400">
                <a:cs typeface="Arial" panose="020B0604020202020204" pitchFamily="34" charset="0"/>
              </a:rPr>
            </a:br>
            <a:r>
              <a:rPr lang="en-US" altLang="en-US" sz="3200">
                <a:cs typeface="Arial" panose="020B0604020202020204" pitchFamily="34" charset="0"/>
              </a:rPr>
              <a:t>My older brother is </a:t>
            </a:r>
            <a:r>
              <a:rPr lang="en-US" altLang="en-US" sz="3200"/>
              <a:t>______________</a:t>
            </a:r>
          </a:p>
        </p:txBody>
      </p:sp>
      <p:pic>
        <p:nvPicPr>
          <p:cNvPr id="12291" name="Picture 3" descr="img001 - Copy (2)">
            <a:extLst>
              <a:ext uri="{FF2B5EF4-FFF2-40B4-BE49-F238E27FC236}">
                <a16:creationId xmlns:a16="http://schemas.microsoft.com/office/drawing/2014/main" id="{9B9205CE-1378-4141-A8ED-B0FC21BCB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9"/>
          <a:stretch>
            <a:fillRect/>
          </a:stretch>
        </p:blipFill>
        <p:spPr bwMode="auto">
          <a:xfrm>
            <a:off x="304800" y="533400"/>
            <a:ext cx="11271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:a16="http://schemas.microsoft.com/office/drawing/2014/main" id="{6FB5C542-4231-4095-8C59-213D825A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70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AF0556D-09D9-42F1-A12F-51A4DE9CA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908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Ko _________ </a:t>
            </a:r>
            <a:r>
              <a:rPr lang="en-US" altLang="en-US" sz="4400" dirty="0" err="1">
                <a:solidFill>
                  <a:schemeClr val="tx2"/>
                </a:solidFill>
              </a:rPr>
              <a:t>tāku</a:t>
            </a:r>
            <a:r>
              <a:rPr lang="en-US" altLang="en-US" sz="4400" dirty="0">
                <a:solidFill>
                  <a:schemeClr val="tx2"/>
                </a:solidFill>
              </a:rPr>
              <a:t> </a:t>
            </a:r>
            <a:r>
              <a:rPr lang="en-US" altLang="en-US" sz="4400" dirty="0" err="1">
                <a:solidFill>
                  <a:schemeClr val="tx2"/>
                </a:solidFill>
              </a:rPr>
              <a:t>teina</a:t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1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dirty="0">
                <a:solidFill>
                  <a:schemeClr val="tx2"/>
                </a:solidFill>
                <a:cs typeface="Arial" panose="020B0604020202020204" pitchFamily="34" charset="0"/>
              </a:rPr>
              <a:t>My younger brother is </a:t>
            </a:r>
            <a:r>
              <a:rPr lang="en-US" altLang="en-US" dirty="0">
                <a:solidFill>
                  <a:schemeClr val="tx2"/>
                </a:solidFill>
              </a:rPr>
              <a:t>_____________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777CB2D9-E8C4-4ED6-9941-A02FF76E2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572000"/>
            <a:ext cx="7315200" cy="167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Ko _________ tōku tuahine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en-US" altLang="en-US" sz="44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My sister is </a:t>
            </a:r>
            <a:r>
              <a:rPr lang="en-US" altLang="en-US">
                <a:solidFill>
                  <a:schemeClr val="tx2"/>
                </a:solidFill>
              </a:rPr>
              <a:t>______________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61C531C0-B9FD-48D1-9B61-11745161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52400"/>
            <a:ext cx="205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569BA891-EE0E-4429-8516-1EAD49706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6858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 may choose to use these sentences…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5611</TotalTime>
  <Words>558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   </vt:lpstr>
      <vt:lpstr>Ko ___________ te maunga    _________________ is the mountain</vt:lpstr>
      <vt:lpstr>Ko ___________ tōku waka     _________________ is the canoe</vt:lpstr>
      <vt:lpstr>PowerPoint Presentation</vt:lpstr>
      <vt:lpstr>I whānau ahau i _________    I was born in ______________ </vt:lpstr>
      <vt:lpstr>PowerPoint Presentation</vt:lpstr>
      <vt:lpstr>Ko __________ tōku matua   My father is_________________</vt:lpstr>
      <vt:lpstr>Ko _________ tōku tuakana   My older sister is ______________</vt:lpstr>
      <vt:lpstr>Ko _________ tōku tuakana   My older brother is ______________</vt:lpstr>
      <vt:lpstr>Ko ________ tāku hoa tāne   My husband / male partner is _______</vt:lpstr>
      <vt:lpstr>PowerPoint Presentation</vt:lpstr>
      <vt:lpstr>   </vt:lpstr>
    </vt:vector>
  </TitlesOfParts>
  <Company>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Tēnā koutou, tēnā koutou,  tēnā koutou katoa.</dc:title>
  <dc:creator>Tata</dc:creator>
  <cp:lastModifiedBy>Jan and Lara Hania</cp:lastModifiedBy>
  <cp:revision>49</cp:revision>
  <cp:lastPrinted>2019-12-04T07:30:24Z</cp:lastPrinted>
  <dcterms:created xsi:type="dcterms:W3CDTF">2010-07-17T08:38:18Z</dcterms:created>
  <dcterms:modified xsi:type="dcterms:W3CDTF">2023-11-09T09:48:40Z</dcterms:modified>
</cp:coreProperties>
</file>