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30" r:id="rId2"/>
    <p:sldId id="1100" r:id="rId3"/>
    <p:sldId id="691" r:id="rId4"/>
    <p:sldId id="688" r:id="rId5"/>
    <p:sldId id="1035" r:id="rId6"/>
    <p:sldId id="698" r:id="rId7"/>
    <p:sldId id="728" r:id="rId8"/>
    <p:sldId id="1073" r:id="rId9"/>
    <p:sldId id="695" r:id="rId10"/>
    <p:sldId id="692" r:id="rId11"/>
    <p:sldId id="1107" r:id="rId12"/>
    <p:sldId id="1037" r:id="rId13"/>
  </p:sldIdLst>
  <p:sldSz cx="9144000" cy="6858000" type="screen4x3"/>
  <p:notesSz cx="70993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D81023"/>
    <a:srgbClr val="FF0066"/>
    <a:srgbClr val="0000FF"/>
    <a:srgbClr val="FF6600"/>
    <a:srgbClr val="008000"/>
    <a:srgbClr val="33CC33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8" autoAdjust="0"/>
    <p:restoredTop sz="77199" autoAdjust="0"/>
  </p:normalViewPr>
  <p:slideViewPr>
    <p:cSldViewPr>
      <p:cViewPr varScale="1">
        <p:scale>
          <a:sx n="44" d="100"/>
          <a:sy n="44" d="100"/>
        </p:scale>
        <p:origin x="1636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and Lara Hania" userId="84e1cbe4b14f6a79" providerId="LiveId" clId="{B15C2642-A859-49E5-9F38-C621D4A44146}"/>
    <pc:docChg chg="undo custSel addSld delSld modSld">
      <pc:chgData name="Jan and Lara Hania" userId="84e1cbe4b14f6a79" providerId="LiveId" clId="{B15C2642-A859-49E5-9F38-C621D4A44146}" dt="2023-11-09T09:54:34.164" v="118" actId="20577"/>
      <pc:docMkLst>
        <pc:docMk/>
      </pc:docMkLst>
      <pc:sldChg chg="del">
        <pc:chgData name="Jan and Lara Hania" userId="84e1cbe4b14f6a79" providerId="LiveId" clId="{B15C2642-A859-49E5-9F38-C621D4A44146}" dt="2023-11-09T09:54:12.651" v="109" actId="47"/>
        <pc:sldMkLst>
          <pc:docMk/>
          <pc:sldMk cId="1365985501" sldId="323"/>
        </pc:sldMkLst>
      </pc:sldChg>
      <pc:sldChg chg="del">
        <pc:chgData name="Jan and Lara Hania" userId="84e1cbe4b14f6a79" providerId="LiveId" clId="{B15C2642-A859-49E5-9F38-C621D4A44146}" dt="2023-11-09T09:54:11.557" v="107" actId="47"/>
        <pc:sldMkLst>
          <pc:docMk/>
          <pc:sldMk cId="0" sldId="617"/>
        </pc:sldMkLst>
      </pc:sldChg>
      <pc:sldChg chg="del">
        <pc:chgData name="Jan and Lara Hania" userId="84e1cbe4b14f6a79" providerId="LiveId" clId="{B15C2642-A859-49E5-9F38-C621D4A44146}" dt="2023-11-09T09:54:16.770" v="112" actId="47"/>
        <pc:sldMkLst>
          <pc:docMk/>
          <pc:sldMk cId="0" sldId="693"/>
        </pc:sldMkLst>
      </pc:sldChg>
      <pc:sldChg chg="del">
        <pc:chgData name="Jan and Lara Hania" userId="84e1cbe4b14f6a79" providerId="LiveId" clId="{B15C2642-A859-49E5-9F38-C621D4A44146}" dt="2023-11-09T09:54:18.318" v="114" actId="47"/>
        <pc:sldMkLst>
          <pc:docMk/>
          <pc:sldMk cId="0" sldId="694"/>
        </pc:sldMkLst>
      </pc:sldChg>
      <pc:sldChg chg="del">
        <pc:chgData name="Jan and Lara Hania" userId="84e1cbe4b14f6a79" providerId="LiveId" clId="{B15C2642-A859-49E5-9F38-C621D4A44146}" dt="2023-11-09T09:54:19.514" v="116" actId="47"/>
        <pc:sldMkLst>
          <pc:docMk/>
          <pc:sldMk cId="0" sldId="696"/>
        </pc:sldMkLst>
      </pc:sldChg>
      <pc:sldChg chg="modSp mod">
        <pc:chgData name="Jan and Lara Hania" userId="84e1cbe4b14f6a79" providerId="LiveId" clId="{B15C2642-A859-49E5-9F38-C621D4A44146}" dt="2023-11-09T09:54:34.164" v="118" actId="20577"/>
        <pc:sldMkLst>
          <pc:docMk/>
          <pc:sldMk cId="0" sldId="830"/>
        </pc:sldMkLst>
        <pc:spChg chg="mod">
          <ac:chgData name="Jan and Lara Hania" userId="84e1cbe4b14f6a79" providerId="LiveId" clId="{B15C2642-A859-49E5-9F38-C621D4A44146}" dt="2023-11-09T09:54:34.164" v="118" actId="20577"/>
          <ac:spMkLst>
            <pc:docMk/>
            <pc:sldMk cId="0" sldId="830"/>
            <ac:spMk id="4099" creationId="{0CCDF10F-22F6-443C-ACC1-E909C092D799}"/>
          </ac:spMkLst>
        </pc:spChg>
      </pc:sldChg>
      <pc:sldChg chg="del">
        <pc:chgData name="Jan and Lara Hania" userId="84e1cbe4b14f6a79" providerId="LiveId" clId="{B15C2642-A859-49E5-9F38-C621D4A44146}" dt="2023-11-09T09:54:20.154" v="117" actId="47"/>
        <pc:sldMkLst>
          <pc:docMk/>
          <pc:sldMk cId="3491085486" sldId="1009"/>
        </pc:sldMkLst>
      </pc:sldChg>
      <pc:sldChg chg="add del">
        <pc:chgData name="Jan and Lara Hania" userId="84e1cbe4b14f6a79" providerId="LiveId" clId="{B15C2642-A859-49E5-9F38-C621D4A44146}" dt="2023-11-09T09:54:07.778" v="106" actId="47"/>
        <pc:sldMkLst>
          <pc:docMk/>
          <pc:sldMk cId="0" sldId="1037"/>
        </pc:sldMkLst>
      </pc:sldChg>
      <pc:sldChg chg="modSp mod">
        <pc:chgData name="Jan and Lara Hania" userId="84e1cbe4b14f6a79" providerId="LiveId" clId="{B15C2642-A859-49E5-9F38-C621D4A44146}" dt="2023-11-09T09:53:35.341" v="104" actId="20577"/>
        <pc:sldMkLst>
          <pc:docMk/>
          <pc:sldMk cId="3453249633" sldId="1073"/>
        </pc:sldMkLst>
        <pc:spChg chg="mod">
          <ac:chgData name="Jan and Lara Hania" userId="84e1cbe4b14f6a79" providerId="LiveId" clId="{B15C2642-A859-49E5-9F38-C621D4A44146}" dt="2023-11-09T09:53:35.341" v="104" actId="20577"/>
          <ac:spMkLst>
            <pc:docMk/>
            <pc:sldMk cId="3453249633" sldId="1073"/>
            <ac:spMk id="4099" creationId="{0CCDF10F-22F6-443C-ACC1-E909C092D799}"/>
          </ac:spMkLst>
        </pc:spChg>
      </pc:sldChg>
      <pc:sldChg chg="del">
        <pc:chgData name="Jan and Lara Hania" userId="84e1cbe4b14f6a79" providerId="LiveId" clId="{B15C2642-A859-49E5-9F38-C621D4A44146}" dt="2023-11-09T09:54:12.250" v="108" actId="47"/>
        <pc:sldMkLst>
          <pc:docMk/>
          <pc:sldMk cId="1275067329" sldId="1101"/>
        </pc:sldMkLst>
      </pc:sldChg>
      <pc:sldChg chg="del">
        <pc:chgData name="Jan and Lara Hania" userId="84e1cbe4b14f6a79" providerId="LiveId" clId="{B15C2642-A859-49E5-9F38-C621D4A44146}" dt="2023-11-09T09:54:13.381" v="110" actId="47"/>
        <pc:sldMkLst>
          <pc:docMk/>
          <pc:sldMk cId="2263353083" sldId="1102"/>
        </pc:sldMkLst>
      </pc:sldChg>
      <pc:sldChg chg="del">
        <pc:chgData name="Jan and Lara Hania" userId="84e1cbe4b14f6a79" providerId="LiveId" clId="{B15C2642-A859-49E5-9F38-C621D4A44146}" dt="2023-11-09T09:54:17.775" v="113" actId="47"/>
        <pc:sldMkLst>
          <pc:docMk/>
          <pc:sldMk cId="4000300374" sldId="1104"/>
        </pc:sldMkLst>
      </pc:sldChg>
      <pc:sldChg chg="del">
        <pc:chgData name="Jan and Lara Hania" userId="84e1cbe4b14f6a79" providerId="LiveId" clId="{B15C2642-A859-49E5-9F38-C621D4A44146}" dt="2023-11-09T09:54:13.992" v="111" actId="47"/>
        <pc:sldMkLst>
          <pc:docMk/>
          <pc:sldMk cId="3773816424" sldId="1105"/>
        </pc:sldMkLst>
      </pc:sldChg>
      <pc:sldChg chg="del">
        <pc:chgData name="Jan and Lara Hania" userId="84e1cbe4b14f6a79" providerId="LiveId" clId="{B15C2642-A859-49E5-9F38-C621D4A44146}" dt="2023-11-09T09:54:18.911" v="115" actId="47"/>
        <pc:sldMkLst>
          <pc:docMk/>
          <pc:sldMk cId="1001663780" sldId="110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C3EE5E45-5D09-405B-A371-BC451CBD9F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46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8413118-F97F-4A1C-B61D-D68F3A4CE4C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46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942EAACB-C5FE-4474-917B-5294687F0F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4912"/>
            <a:ext cx="3076363" cy="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705FCBAF-1D54-4549-B7D1-A5ABD496B2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8914912"/>
            <a:ext cx="3076363" cy="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D829AC-9432-4DC2-8F95-EDE5F82FF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1CB78B9-89D8-4F53-A4D7-E28356BE0E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46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1163849-6C23-460E-831C-D3DB3EFC62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46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1B27E6C-2153-4D6B-B8B3-C2E7235653A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89475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D1C51DA3-B351-4236-A290-DFA9AD7951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458205"/>
            <a:ext cx="5679440" cy="4223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503D371B-B878-48D3-A088-1C4E1829A7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4912"/>
            <a:ext cx="3076363" cy="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C8192124-4EFB-48F1-B20B-09DB823E14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8914912"/>
            <a:ext cx="3076363" cy="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433E6F-6C92-4956-B3E7-73BA04B742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3817D161-35E2-4E4A-A02A-8D5FF3D7FF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C92A7072-5D9F-4C69-AE00-2F1DAB54A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88B2811A-7589-4A1B-A936-ACF3A0790B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740EA6-6264-4E41-9279-CE28B6CE61D3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3817D161-35E2-4E4A-A02A-8D5FF3D7FF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C92A7072-5D9F-4C69-AE00-2F1DAB54A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88B2811A-7589-4A1B-A936-ACF3A0790B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740EA6-6264-4E41-9279-CE28B6CE61D3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43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CE4094-AD63-49E0-93CD-D654BCC097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E50719-3A74-4F7D-B848-8463902BA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12CAF1-EBC8-4DD3-9469-C4EEAAF4D2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ABBA5-25D6-436D-8FD3-34851A30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35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7D4315-A42D-4F9F-9CD1-A4082FD26C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DA309D-DBE7-4756-8F5A-44B11F5DA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683E73-F4B5-4335-BCDF-68CAD8B9A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BD6E5-8EB4-4692-9559-A7A61ED35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57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C26A61-303B-46A0-9E91-761B3BE0A8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45AAB-94A2-4F7F-A0EF-5A1DF13DC6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F0C4E7-3F9E-4E98-9467-8B3B7FB76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CB2F8-B336-415F-B5BA-A6AA2047E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04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E3ECEB-8B36-4523-8535-D98683C8A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29234C-C652-4060-A4F7-1502861E19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32768A-6CC3-4CA4-B60E-818D875C67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0CB73-D35A-412B-92B0-D65185691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6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8C6B04-1ADA-4C62-88F8-1D92A392B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967CEB-CD04-42EA-A941-7231D7A6A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02712B-B43E-4B77-9911-B4D545A94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9BE6A-0016-4D89-94F4-A15739C30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53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1C920F-4782-4E85-9191-54414EEC9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233371-0C76-43C5-A1E9-9388C3111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DB965-36CD-4AFC-BAB5-AE062A8E9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CA2FC-CDAF-4347-ABB9-6DC1EFA45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96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ADB491-09D1-492C-B206-DA4BA8691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B85B7E-5E3D-49B6-97D5-4CFDF95BC3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5A4545-ACA8-4B6E-9C74-B1037B809F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4B711-AE79-49F3-8A11-38607445B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47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FA0607-35B2-4376-BEBD-BF648055E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DB63F5-2A24-4210-8F46-5A5C85CD1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0C8EFA7-2710-4201-B511-1566BF778F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C9C1-8E60-48C8-BF47-DA29DD88A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0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459460-FDCD-4392-B723-36CD3BC27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4D6CB0-1C0F-44C5-BD75-789630C9A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B86C8B-47C7-4251-8D9A-3ECF393D82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470A7-FF22-4DB1-87CE-BC7D231F4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CE2C2F-C699-4668-A41E-993C25B1E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E34499-943A-44FD-A35C-2D90085CE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014459-9413-4C99-A900-02CD53789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2BBF7-5DAC-4413-86B7-8B56F928E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00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5183DA-5FE2-47C2-95AE-BF030C47A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E315FD-0D43-4B36-98E8-7C782109B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2A0664-55CD-4863-B5F5-EAFBED167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789D2-F67F-4ECB-9F4C-6650FDED8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82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D2599D-B30D-46D7-872C-91F85FE6A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A18BDF-3ADF-43B7-8AA3-59C39CC2B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292D7-C6FB-4149-A965-442B8E292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59653-0964-4EC4-A66F-5CA7AFFCD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58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DCF8AF-CFA4-43A6-B470-F9798C2D8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9DABF3-49E5-4AD8-BC92-A84CE5D379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E10F74-B7F3-42CD-AAC0-A4EC1E558D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1766AB-8F16-4AC2-9A93-9B16869FD4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C655BD-7E28-4B18-A31F-B68ECB746C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9BC1592-ED83-44BF-A8C1-0B05B9ECCE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446F9452-AA77-45F9-A28C-2552C4C3F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3276600"/>
            <a:ext cx="10134600" cy="1013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>
            <a:extLst>
              <a:ext uri="{FF2B5EF4-FFF2-40B4-BE49-F238E27FC236}">
                <a16:creationId xmlns:a16="http://schemas.microsoft.com/office/drawing/2014/main" id="{0CCDF10F-22F6-443C-ACC1-E909C092D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8416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Āio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ki </a:t>
            </a: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te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rangi</a:t>
            </a:r>
            <a:endParaRPr lang="en-US" altLang="en-US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Āio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ki </a:t>
            </a: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te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whenua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Āio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ki </a:t>
            </a: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te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taiao</a:t>
            </a:r>
            <a:endParaRPr lang="en-US" altLang="en-US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Āio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ki </a:t>
            </a: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ngā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tangata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katoa</a:t>
            </a:r>
            <a:endParaRPr lang="en-US" altLang="en-US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chemeClr val="bg1"/>
                </a:solidFill>
                <a:latin typeface="Arial Black" panose="020B0A04020102020204" pitchFamily="34" charset="0"/>
              </a:rPr>
              <a:t>Tihei</a:t>
            </a: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Mauri Ora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pounamu rock suisted">
            <a:extLst>
              <a:ext uri="{FF2B5EF4-FFF2-40B4-BE49-F238E27FC236}">
                <a16:creationId xmlns:a16="http://schemas.microsoft.com/office/drawing/2014/main" id="{FA2AAB2D-7DB9-4546-9408-56BEA6D0C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9288" y="0"/>
            <a:ext cx="12333288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>
            <a:extLst>
              <a:ext uri="{FF2B5EF4-FFF2-40B4-BE49-F238E27FC236}">
                <a16:creationId xmlns:a16="http://schemas.microsoft.com/office/drawing/2014/main" id="{DD25AD74-5CAC-4CB6-BEA9-D501A719A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1447800"/>
            <a:ext cx="9906000" cy="3970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May peace be widespread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May the sea be like greenstone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A pathway for us all this day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Let us show respect and love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For each other, for us all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Bind together, Affirm!</a:t>
            </a:r>
          </a:p>
        </p:txBody>
      </p:sp>
    </p:spTree>
  </p:cSld>
  <p:clrMapOvr>
    <a:masterClrMapping/>
  </p:clrMapOvr>
  <p:transition spd="slow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SUNRISE">
            <a:extLst>
              <a:ext uri="{FF2B5EF4-FFF2-40B4-BE49-F238E27FC236}">
                <a16:creationId xmlns:a16="http://schemas.microsoft.com/office/drawing/2014/main" id="{FC14779D-DCE0-4C35-89B0-6920BDD12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0"/>
            <a:ext cx="10293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8">
            <a:extLst>
              <a:ext uri="{FF2B5EF4-FFF2-40B4-BE49-F238E27FC236}">
                <a16:creationId xmlns:a16="http://schemas.microsoft.com/office/drawing/2014/main" id="{30E1A3A5-11CE-4DC1-B38E-A5BC1320B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51435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SimSun" panose="02010600030101010101" pitchFamily="2" charset="-122"/>
              </a:rPr>
              <a:t>Whakataka te hau ki te uru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SimSun" panose="02010600030101010101" pitchFamily="2" charset="-122"/>
              </a:rPr>
              <a:t>Whakataka te hau ki te tonga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SimSun" panose="02010600030101010101" pitchFamily="2" charset="-122"/>
              </a:rPr>
              <a:t>Kia mākinakina ki uta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SimSun" panose="02010600030101010101" pitchFamily="2" charset="-122"/>
              </a:rPr>
              <a:t>Kia mātaratara ki tai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SimSun" panose="02010600030101010101" pitchFamily="2" charset="-122"/>
              </a:rPr>
              <a:t>E h</a:t>
            </a:r>
            <a:r>
              <a:rPr lang="en-US" altLang="en-US" sz="2400" b="1"/>
              <a:t>ī </a:t>
            </a:r>
            <a:r>
              <a:rPr lang="en-US" altLang="zh-CN" sz="2400" b="1">
                <a:ea typeface="SimSun" panose="02010600030101010101" pitchFamily="2" charset="-122"/>
              </a:rPr>
              <a:t>ake ana te atākura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SimSun" panose="02010600030101010101" pitchFamily="2" charset="-122"/>
              </a:rPr>
              <a:t>He tio, he huka, he hauhu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SimSun" panose="02010600030101010101" pitchFamily="2" charset="-122"/>
              </a:rPr>
              <a:t>Tihei mauri ora</a:t>
            </a:r>
            <a:endParaRPr lang="en-US" altLang="en-US" sz="2400" b="1">
              <a:ea typeface="SimSun" panose="02010600030101010101" pitchFamily="2" charset="-122"/>
            </a:endParaRPr>
          </a:p>
        </p:txBody>
      </p:sp>
      <p:sp>
        <p:nvSpPr>
          <p:cNvPr id="5124" name="Text Box 9">
            <a:extLst>
              <a:ext uri="{FF2B5EF4-FFF2-40B4-BE49-F238E27FC236}">
                <a16:creationId xmlns:a16="http://schemas.microsoft.com/office/drawing/2014/main" id="{30E011C7-A4FB-4EAB-8386-70484461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62200"/>
            <a:ext cx="42291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400" b="1" i="1" dirty="0">
                <a:latin typeface="Calibri" panose="020F0502020204030204" pitchFamily="34" charset="0"/>
                <a:ea typeface="SimSun" panose="02010600030101010101" pitchFamily="2" charset="-122"/>
              </a:rPr>
              <a:t>Cease the winds from the west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400" b="1" i="1" dirty="0">
                <a:latin typeface="Calibri" panose="020F0502020204030204" pitchFamily="34" charset="0"/>
                <a:ea typeface="SimSun" panose="02010600030101010101" pitchFamily="2" charset="-122"/>
              </a:rPr>
              <a:t>Calm the winds from the south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400" b="1" i="1" dirty="0">
                <a:latin typeface="Calibri" panose="020F0502020204030204" pitchFamily="34" charset="0"/>
                <a:ea typeface="SimSun" panose="02010600030101010101" pitchFamily="2" charset="-122"/>
              </a:rPr>
              <a:t>Let breezes blow over the land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400" b="1" i="1" dirty="0">
                <a:latin typeface="Calibri" panose="020F0502020204030204" pitchFamily="34" charset="0"/>
                <a:ea typeface="SimSun" panose="02010600030101010101" pitchFamily="2" charset="-122"/>
              </a:rPr>
              <a:t>Let breezes blow over the ocean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400" b="1" i="1" dirty="0">
                <a:latin typeface="Calibri" panose="020F0502020204030204" pitchFamily="34" charset="0"/>
                <a:ea typeface="SimSun" panose="02010600030101010101" pitchFamily="2" charset="-122"/>
              </a:rPr>
              <a:t>Let the red-tipped dawn come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400" b="1" i="1" spc="-150" dirty="0">
                <a:latin typeface="Calibri" panose="020F0502020204030204" pitchFamily="34" charset="0"/>
                <a:ea typeface="SimSun" panose="02010600030101010101" pitchFamily="2" charset="-122"/>
              </a:rPr>
              <a:t>With sharpened </a:t>
            </a:r>
            <a:r>
              <a:rPr lang="en-US" altLang="zh-CN" sz="2400" b="1" i="1" dirty="0">
                <a:latin typeface="Calibri" panose="020F0502020204030204" pitchFamily="34" charset="0"/>
                <a:ea typeface="SimSun" panose="02010600030101010101" pitchFamily="2" charset="-122"/>
              </a:rPr>
              <a:t>air, a </a:t>
            </a:r>
            <a:r>
              <a:rPr lang="en-US" altLang="zh-CN" sz="2400" b="1" i="1" spc="-150" dirty="0">
                <a:latin typeface="Calibri" panose="020F0502020204030204" pitchFamily="34" charset="0"/>
                <a:ea typeface="SimSun" panose="02010600030101010101" pitchFamily="2" charset="-122"/>
              </a:rPr>
              <a:t>touch of </a:t>
            </a:r>
            <a:r>
              <a:rPr lang="en-US" altLang="zh-CN" sz="2400" b="1" i="1" dirty="0">
                <a:latin typeface="Calibri" panose="020F0502020204030204" pitchFamily="34" charset="0"/>
                <a:ea typeface="SimSun" panose="02010600030101010101" pitchFamily="2" charset="-122"/>
              </a:rPr>
              <a:t>frost</a:t>
            </a:r>
            <a:r>
              <a:rPr lang="en-US" altLang="zh-CN" sz="2400" b="1" i="1" spc="-150" dirty="0">
                <a:latin typeface="Calibri" panose="020F0502020204030204" pitchFamily="34" charset="0"/>
                <a:ea typeface="SimSun" panose="02010600030101010101" pitchFamily="2" charset="-122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400" b="1" i="1" dirty="0">
                <a:latin typeface="Calibri" panose="020F0502020204030204" pitchFamily="34" charset="0"/>
                <a:ea typeface="SimSun" panose="02010600030101010101" pitchFamily="2" charset="-122"/>
              </a:rPr>
              <a:t>the promise of a glorious day</a:t>
            </a:r>
            <a:endParaRPr lang="en-US" altLang="en-US" sz="2400" b="1" i="1" dirty="0">
              <a:latin typeface="Calibri" panose="020F0502020204030204" pitchFamily="34" charset="0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6413C200-D0AA-4645-BD55-059E5D954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8450"/>
            <a:ext cx="79248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200">
              <a:solidFill>
                <a:srgbClr val="000000"/>
              </a:solidFill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800">
                <a:solidFill>
                  <a:srgbClr val="FFFFFF"/>
                </a:solidFill>
                <a:latin typeface="Arial Black" panose="020B0A04020102020204" pitchFamily="34" charset="0"/>
                <a:ea typeface="SimSun" panose="02010600030101010101" pitchFamily="2" charset="-122"/>
              </a:rPr>
              <a:t>KARAKIA TIMATANGA</a:t>
            </a:r>
            <a:endParaRPr lang="en-US" altLang="zh-CN" sz="3600">
              <a:solidFill>
                <a:srgbClr val="FFFFFF"/>
              </a:solidFill>
              <a:latin typeface="Arial Black" panose="020B0A04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E993FD5E-030A-4B02-A68F-9DE8C950B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1066800"/>
            <a:ext cx="6286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800">
              <a:solidFill>
                <a:srgbClr val="000000"/>
              </a:solidFill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FFFF"/>
                </a:solidFill>
                <a:latin typeface="Arial Black" panose="020B0A04020102020204" pitchFamily="34" charset="0"/>
                <a:ea typeface="SimSun" panose="02010600030101010101" pitchFamily="2" charset="-122"/>
              </a:rPr>
              <a:t>A blessing to start our session</a:t>
            </a:r>
            <a:endParaRPr lang="en-US" altLang="en-US" sz="2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07916"/>
      </p:ext>
    </p:extLst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EBCCA951-0963-4DF4-88FC-6CFAB9FF1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3276600"/>
            <a:ext cx="10134600" cy="1013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>
            <a:extLst>
              <a:ext uri="{FF2B5EF4-FFF2-40B4-BE49-F238E27FC236}">
                <a16:creationId xmlns:a16="http://schemas.microsoft.com/office/drawing/2014/main" id="{06EE33D7-EA60-4034-B5B0-F02B3348B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8610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Be strengthened from (sky) above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Be strengthened from (earth) below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Be strong within yourself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Draw strength from the environment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Vitality!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Wellbeing!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For All.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Strengthened in Unity </a:t>
            </a: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446F9452-AA77-45F9-A28C-2552C4C3F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3276600"/>
            <a:ext cx="10134600" cy="1013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>
            <a:extLst>
              <a:ext uri="{FF2B5EF4-FFF2-40B4-BE49-F238E27FC236}">
                <a16:creationId xmlns:a16="http://schemas.microsoft.com/office/drawing/2014/main" id="{0CCDF10F-22F6-443C-ACC1-E909C092D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86106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E Kore E Kore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E Pō E Pō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E Ao  E Ao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Tākiri mai te Ata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Kōrihi te Manu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Tino Awatea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Ka Ao Ka Ao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Ka Awatea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Tihei Mauri Ora!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58665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pounamu rock suisted">
            <a:extLst>
              <a:ext uri="{FF2B5EF4-FFF2-40B4-BE49-F238E27FC236}">
                <a16:creationId xmlns:a16="http://schemas.microsoft.com/office/drawing/2014/main" id="{DBBA6325-1BF9-41A7-A6DC-3925914F3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9288" y="0"/>
            <a:ext cx="12333288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1">
            <a:extLst>
              <a:ext uri="{FF2B5EF4-FFF2-40B4-BE49-F238E27FC236}">
                <a16:creationId xmlns:a16="http://schemas.microsoft.com/office/drawing/2014/main" id="{06E22A16-B1D2-4592-87E2-C163DC5F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1447800"/>
            <a:ext cx="9906000" cy="3970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Kia hora te marino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Kia whakapapa pounamu te moana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Hei huarahi mā tātou i te rangi nei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Aroha atu, aroha mai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Tātou i a tātou katoa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/>
              <a:t>Hui e, tāiki e</a:t>
            </a: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.tadst.com/gfx/750x500/sunrise.jpg?1">
            <a:extLst>
              <a:ext uri="{FF2B5EF4-FFF2-40B4-BE49-F238E27FC236}">
                <a16:creationId xmlns:a16="http://schemas.microsoft.com/office/drawing/2014/main" id="{7D85F050-5438-4991-BB74-C4AFBC9FB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6600" y="-2590800"/>
            <a:ext cx="16002000" cy="106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">
            <a:extLst>
              <a:ext uri="{FF2B5EF4-FFF2-40B4-BE49-F238E27FC236}">
                <a16:creationId xmlns:a16="http://schemas.microsoft.com/office/drawing/2014/main" id="{50A76759-5907-44E6-822E-8E5A5B4C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338"/>
            <a:ext cx="5715000" cy="662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Tuia i runga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Tuia i raro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Tuia i waho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Tuia i roto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Tuia te here tāngata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mi-NZ" altLang="en-US" sz="40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 rongo te pō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 rongo te ao</a:t>
            </a: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NZ" altLang="en-US" sz="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Haumie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Hui e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Tāiki e</a:t>
            </a:r>
            <a:endParaRPr lang="en-NZ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9E293764-5D4C-437A-97AD-6A0D28B63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36576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20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800">
                <a:latin typeface="Arial Black" panose="020B0A04020102020204" pitchFamily="34" charset="0"/>
                <a:ea typeface="SimSun" panose="02010600030101010101" pitchFamily="2" charset="-122"/>
              </a:rPr>
              <a:t>KARAKIA</a:t>
            </a:r>
            <a:endParaRPr lang="en-US" altLang="zh-CN" sz="3600">
              <a:latin typeface="Arial Black" panose="020B0A04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BDCB8B35-959D-4131-993D-5073AB81D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48000"/>
            <a:ext cx="3657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20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Arial Black" panose="020B0A04020102020204" pitchFamily="34" charset="0"/>
                <a:ea typeface="SimSun" panose="02010600030101010101" pitchFamily="2" charset="-122"/>
              </a:rPr>
              <a:t>A blessing to start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Arial Black" panose="020B0A04020102020204" pitchFamily="34" charset="0"/>
                <a:ea typeface="SimSun" panose="02010600030101010101" pitchFamily="2" charset="-122"/>
              </a:rPr>
              <a:t>our session</a:t>
            </a:r>
            <a:endParaRPr lang="en-US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5CEC69F5-8736-4D2A-922F-4F114AE4C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3276600"/>
            <a:ext cx="10134600" cy="1013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>
            <a:extLst>
              <a:ext uri="{FF2B5EF4-FFF2-40B4-BE49-F238E27FC236}">
                <a16:creationId xmlns:a16="http://schemas.microsoft.com/office/drawing/2014/main" id="{781DA74B-56B5-460A-BEBB-E2A9651E8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8610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Haukaha mai i runga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Haukaha mai i raro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Haukaha mai i roto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Haukaha mai i waho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Kia tau ai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Te Mauri Tū, Te Mauri Ora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ki te katoa.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Haumie, Hui e, Taiki e</a:t>
            </a: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SUNRISE">
            <a:extLst>
              <a:ext uri="{FF2B5EF4-FFF2-40B4-BE49-F238E27FC236}">
                <a16:creationId xmlns:a16="http://schemas.microsoft.com/office/drawing/2014/main" id="{FC14779D-DCE0-4C35-89B0-6920BDD12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0"/>
            <a:ext cx="10293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8">
            <a:extLst>
              <a:ext uri="{FF2B5EF4-FFF2-40B4-BE49-F238E27FC236}">
                <a16:creationId xmlns:a16="http://schemas.microsoft.com/office/drawing/2014/main" id="{30E1A3A5-11CE-4DC1-B38E-A5BC1320B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62200"/>
            <a:ext cx="6705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 err="1">
                <a:ea typeface="SimSun" panose="02010600030101010101" pitchFamily="2" charset="-122"/>
              </a:rPr>
              <a:t>Whakataka</a:t>
            </a:r>
            <a:r>
              <a:rPr lang="en-US" altLang="zh-CN" sz="3600" b="1" dirty="0">
                <a:ea typeface="SimSun" panose="02010600030101010101" pitchFamily="2" charset="-122"/>
              </a:rPr>
              <a:t> </a:t>
            </a:r>
            <a:r>
              <a:rPr lang="en-US" altLang="zh-CN" sz="3600" b="1" dirty="0" err="1">
                <a:ea typeface="SimSun" panose="02010600030101010101" pitchFamily="2" charset="-122"/>
              </a:rPr>
              <a:t>te</a:t>
            </a:r>
            <a:r>
              <a:rPr lang="en-US" altLang="zh-CN" sz="3600" b="1" dirty="0">
                <a:ea typeface="SimSun" panose="02010600030101010101" pitchFamily="2" charset="-122"/>
              </a:rPr>
              <a:t> </a:t>
            </a:r>
            <a:r>
              <a:rPr lang="en-US" altLang="zh-CN" sz="3600" b="1" dirty="0" err="1">
                <a:ea typeface="SimSun" panose="02010600030101010101" pitchFamily="2" charset="-122"/>
              </a:rPr>
              <a:t>hau</a:t>
            </a:r>
            <a:r>
              <a:rPr lang="en-US" altLang="zh-CN" sz="3600" b="1" dirty="0">
                <a:ea typeface="SimSun" panose="02010600030101010101" pitchFamily="2" charset="-122"/>
              </a:rPr>
              <a:t> ki </a:t>
            </a:r>
            <a:r>
              <a:rPr lang="en-US" altLang="zh-CN" sz="3600" b="1" dirty="0" err="1">
                <a:ea typeface="SimSun" panose="02010600030101010101" pitchFamily="2" charset="-122"/>
              </a:rPr>
              <a:t>te</a:t>
            </a:r>
            <a:r>
              <a:rPr lang="en-US" altLang="zh-CN" sz="3600" b="1" dirty="0">
                <a:ea typeface="SimSun" panose="02010600030101010101" pitchFamily="2" charset="-122"/>
              </a:rPr>
              <a:t> </a:t>
            </a:r>
            <a:r>
              <a:rPr lang="en-US" altLang="zh-CN" sz="3600" b="1" dirty="0" err="1">
                <a:ea typeface="SimSun" panose="02010600030101010101" pitchFamily="2" charset="-122"/>
              </a:rPr>
              <a:t>uru</a:t>
            </a:r>
            <a:endParaRPr lang="en-US" altLang="zh-CN" sz="3600" b="1" dirty="0">
              <a:ea typeface="SimSun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 err="1">
                <a:ea typeface="SimSun" panose="02010600030101010101" pitchFamily="2" charset="-122"/>
              </a:rPr>
              <a:t>Whakataka</a:t>
            </a:r>
            <a:r>
              <a:rPr lang="en-US" altLang="zh-CN" sz="3600" b="1" dirty="0">
                <a:ea typeface="SimSun" panose="02010600030101010101" pitchFamily="2" charset="-122"/>
              </a:rPr>
              <a:t> </a:t>
            </a:r>
            <a:r>
              <a:rPr lang="en-US" altLang="zh-CN" sz="3600" b="1" dirty="0" err="1">
                <a:ea typeface="SimSun" panose="02010600030101010101" pitchFamily="2" charset="-122"/>
              </a:rPr>
              <a:t>te</a:t>
            </a:r>
            <a:r>
              <a:rPr lang="en-US" altLang="zh-CN" sz="3600" b="1" dirty="0">
                <a:ea typeface="SimSun" panose="02010600030101010101" pitchFamily="2" charset="-122"/>
              </a:rPr>
              <a:t> </a:t>
            </a:r>
            <a:r>
              <a:rPr lang="en-US" altLang="zh-CN" sz="3600" b="1" dirty="0" err="1">
                <a:ea typeface="SimSun" panose="02010600030101010101" pitchFamily="2" charset="-122"/>
              </a:rPr>
              <a:t>hau</a:t>
            </a:r>
            <a:r>
              <a:rPr lang="en-US" altLang="zh-CN" sz="3600" b="1" dirty="0">
                <a:ea typeface="SimSun" panose="02010600030101010101" pitchFamily="2" charset="-122"/>
              </a:rPr>
              <a:t> ki </a:t>
            </a:r>
            <a:r>
              <a:rPr lang="en-US" altLang="zh-CN" sz="3600" b="1" dirty="0" err="1">
                <a:ea typeface="SimSun" panose="02010600030101010101" pitchFamily="2" charset="-122"/>
              </a:rPr>
              <a:t>te</a:t>
            </a:r>
            <a:r>
              <a:rPr lang="en-US" altLang="zh-CN" sz="3600" b="1" dirty="0">
                <a:ea typeface="SimSun" panose="02010600030101010101" pitchFamily="2" charset="-122"/>
              </a:rPr>
              <a:t> </a:t>
            </a:r>
            <a:r>
              <a:rPr lang="en-US" altLang="zh-CN" sz="3600" b="1" dirty="0" err="1">
                <a:ea typeface="SimSun" panose="02010600030101010101" pitchFamily="2" charset="-122"/>
              </a:rPr>
              <a:t>tonga</a:t>
            </a:r>
            <a:endParaRPr lang="en-US" altLang="zh-CN" sz="3600" b="1" dirty="0">
              <a:ea typeface="SimSun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>
                <a:ea typeface="SimSun" panose="02010600030101010101" pitchFamily="2" charset="-122"/>
              </a:rPr>
              <a:t>Kia </a:t>
            </a:r>
            <a:r>
              <a:rPr lang="en-US" altLang="zh-CN" sz="3600" b="1" dirty="0" err="1">
                <a:ea typeface="SimSun" panose="02010600030101010101" pitchFamily="2" charset="-122"/>
              </a:rPr>
              <a:t>mākinakina</a:t>
            </a:r>
            <a:r>
              <a:rPr lang="en-US" altLang="zh-CN" sz="3600" b="1" dirty="0">
                <a:ea typeface="SimSun" panose="02010600030101010101" pitchFamily="2" charset="-122"/>
              </a:rPr>
              <a:t> ki uta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>
                <a:ea typeface="SimSun" panose="02010600030101010101" pitchFamily="2" charset="-122"/>
              </a:rPr>
              <a:t>Kia </a:t>
            </a:r>
            <a:r>
              <a:rPr lang="en-US" altLang="zh-CN" sz="3600" b="1" dirty="0" err="1">
                <a:ea typeface="SimSun" panose="02010600030101010101" pitchFamily="2" charset="-122"/>
              </a:rPr>
              <a:t>mātaratara</a:t>
            </a:r>
            <a:r>
              <a:rPr lang="en-US" altLang="zh-CN" sz="3600" b="1" dirty="0">
                <a:ea typeface="SimSun" panose="02010600030101010101" pitchFamily="2" charset="-122"/>
              </a:rPr>
              <a:t> ki tai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>
                <a:ea typeface="SimSun" panose="02010600030101010101" pitchFamily="2" charset="-122"/>
              </a:rPr>
              <a:t>E </a:t>
            </a:r>
            <a:r>
              <a:rPr lang="en-US" altLang="zh-CN" sz="3600" b="1" dirty="0" err="1">
                <a:ea typeface="SimSun" panose="02010600030101010101" pitchFamily="2" charset="-122"/>
              </a:rPr>
              <a:t>h</a:t>
            </a:r>
            <a:r>
              <a:rPr lang="en-US" altLang="en-US" sz="3600" b="1" dirty="0" err="1"/>
              <a:t>ī</a:t>
            </a:r>
            <a:r>
              <a:rPr lang="en-US" altLang="en-US" sz="3600" b="1" dirty="0"/>
              <a:t> </a:t>
            </a:r>
            <a:r>
              <a:rPr lang="en-US" altLang="zh-CN" sz="3600" b="1" dirty="0" err="1">
                <a:ea typeface="SimSun" panose="02010600030101010101" pitchFamily="2" charset="-122"/>
              </a:rPr>
              <a:t>ake</a:t>
            </a:r>
            <a:r>
              <a:rPr lang="en-US" altLang="zh-CN" sz="3600" b="1" dirty="0">
                <a:ea typeface="SimSun" panose="02010600030101010101" pitchFamily="2" charset="-122"/>
              </a:rPr>
              <a:t> ana </a:t>
            </a:r>
            <a:r>
              <a:rPr lang="en-US" altLang="zh-CN" sz="3600" b="1" dirty="0" err="1">
                <a:ea typeface="SimSun" panose="02010600030101010101" pitchFamily="2" charset="-122"/>
              </a:rPr>
              <a:t>te</a:t>
            </a:r>
            <a:r>
              <a:rPr lang="en-US" altLang="zh-CN" sz="3600" b="1" dirty="0">
                <a:ea typeface="SimSun" panose="02010600030101010101" pitchFamily="2" charset="-122"/>
              </a:rPr>
              <a:t> </a:t>
            </a:r>
            <a:r>
              <a:rPr lang="en-US" altLang="zh-CN" sz="3600" b="1" dirty="0" err="1">
                <a:ea typeface="SimSun" panose="02010600030101010101" pitchFamily="2" charset="-122"/>
              </a:rPr>
              <a:t>atākura</a:t>
            </a:r>
            <a:endParaRPr lang="en-US" altLang="zh-CN" sz="3600" b="1" dirty="0">
              <a:ea typeface="SimSun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>
                <a:ea typeface="SimSun" panose="02010600030101010101" pitchFamily="2" charset="-122"/>
              </a:rPr>
              <a:t>He </a:t>
            </a:r>
            <a:r>
              <a:rPr lang="en-US" altLang="zh-CN" sz="3600" b="1" dirty="0" err="1">
                <a:ea typeface="SimSun" panose="02010600030101010101" pitchFamily="2" charset="-122"/>
              </a:rPr>
              <a:t>tio</a:t>
            </a:r>
            <a:r>
              <a:rPr lang="en-US" altLang="zh-CN" sz="3600" b="1" dirty="0">
                <a:ea typeface="SimSun" panose="02010600030101010101" pitchFamily="2" charset="-122"/>
              </a:rPr>
              <a:t>, he </a:t>
            </a:r>
            <a:r>
              <a:rPr lang="en-US" altLang="zh-CN" sz="3600" b="1" dirty="0" err="1">
                <a:ea typeface="SimSun" panose="02010600030101010101" pitchFamily="2" charset="-122"/>
              </a:rPr>
              <a:t>huka</a:t>
            </a:r>
            <a:r>
              <a:rPr lang="en-US" altLang="zh-CN" sz="3600" b="1" dirty="0">
                <a:ea typeface="SimSun" panose="02010600030101010101" pitchFamily="2" charset="-122"/>
              </a:rPr>
              <a:t>, he </a:t>
            </a:r>
            <a:r>
              <a:rPr lang="en-US" altLang="zh-CN" sz="3600" b="1" dirty="0" err="1">
                <a:ea typeface="SimSun" panose="02010600030101010101" pitchFamily="2" charset="-122"/>
              </a:rPr>
              <a:t>hauhu</a:t>
            </a:r>
            <a:endParaRPr lang="en-US" altLang="zh-CN" sz="3600" b="1" dirty="0">
              <a:ea typeface="SimSun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dirty="0" err="1">
                <a:ea typeface="SimSun" panose="02010600030101010101" pitchFamily="2" charset="-122"/>
              </a:rPr>
              <a:t>Tihei</a:t>
            </a:r>
            <a:r>
              <a:rPr lang="en-US" altLang="zh-CN" sz="3600" b="1" dirty="0">
                <a:ea typeface="SimSun" panose="02010600030101010101" pitchFamily="2" charset="-122"/>
              </a:rPr>
              <a:t> mauri ora</a:t>
            </a:r>
            <a:endParaRPr lang="en-US" altLang="en-US" sz="3600" b="1" dirty="0">
              <a:ea typeface="SimSun" panose="02010600030101010101" pitchFamily="2" charset="-122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6413C200-D0AA-4645-BD55-059E5D954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8450"/>
            <a:ext cx="79248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200">
              <a:solidFill>
                <a:srgbClr val="000000"/>
              </a:solidFill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800">
                <a:solidFill>
                  <a:srgbClr val="FFFFFF"/>
                </a:solidFill>
                <a:latin typeface="Arial Black" panose="020B0A04020102020204" pitchFamily="34" charset="0"/>
                <a:ea typeface="SimSun" panose="02010600030101010101" pitchFamily="2" charset="-122"/>
              </a:rPr>
              <a:t>KARAKIA TIMATANGA</a:t>
            </a:r>
            <a:endParaRPr lang="en-US" altLang="zh-CN" sz="3600">
              <a:solidFill>
                <a:srgbClr val="FFFFFF"/>
              </a:solidFill>
              <a:latin typeface="Arial Black" panose="020B0A04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E993FD5E-030A-4B02-A68F-9DE8C950B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1066800"/>
            <a:ext cx="6286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1800">
              <a:solidFill>
                <a:srgbClr val="000000"/>
              </a:solidFill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FFFF"/>
                </a:solidFill>
                <a:latin typeface="Arial Black" panose="020B0A04020102020204" pitchFamily="34" charset="0"/>
                <a:ea typeface="SimSun" panose="02010600030101010101" pitchFamily="2" charset="-122"/>
              </a:rPr>
              <a:t>A blessing to start our session</a:t>
            </a:r>
            <a:endParaRPr lang="en-US" altLang="en-US" sz="2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90DD0D7E-71FC-47CE-ABFA-AFF1AD49B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3276600"/>
            <a:ext cx="10134600" cy="1013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3">
            <a:extLst>
              <a:ext uri="{FF2B5EF4-FFF2-40B4-BE49-F238E27FC236}">
                <a16:creationId xmlns:a16="http://schemas.microsoft.com/office/drawing/2014/main" id="{59BE3275-EFCC-41FF-ABD5-208E95B77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86106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E Kore E Kore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E Pō E Pō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E Ao  E Ao</a:t>
            </a:r>
            <a:endParaRPr lang="en-US" altLang="en-US" sz="2000"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Tākiri mai te Ata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Kōrihi te Manu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Tino Awatea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Ka Ao Ka Ao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Ka Awatea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                        Tihei Mauri Ora!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11268" name="TextBox 4">
            <a:extLst>
              <a:ext uri="{FF2B5EF4-FFF2-40B4-BE49-F238E27FC236}">
                <a16:creationId xmlns:a16="http://schemas.microsoft.com/office/drawing/2014/main" id="{A37E4A30-14F6-40D4-B4C3-E82705953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6200"/>
            <a:ext cx="79803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mi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The Void, the Nothing, the Potential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mi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Many layers of Nights and Unknowing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mi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The Light, the world of Becoming</a:t>
            </a:r>
          </a:p>
          <a:p>
            <a:pPr>
              <a:spcBef>
                <a:spcPct val="0"/>
              </a:spcBef>
              <a:buFontTx/>
              <a:buNone/>
            </a:pPr>
            <a:endParaRPr lang="mi-NZ" altLang="en-US" sz="20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mi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The flesh of the sky is painted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mi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Birds chorus greetings and awe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mi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Light and Enlightenment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mi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It is the world forming anew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mi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The Dawn is here, A New Day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NZ" altLang="en-US" sz="800">
                <a:solidFill>
                  <a:schemeClr val="bg1"/>
                </a:solidFill>
                <a:latin typeface="Arial Black" panose="020B0A04020102020204" pitchFamily="34" charset="0"/>
              </a:rPr>
              <a:t>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NZ" altLang="en-US" sz="80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NZ" altLang="en-US" sz="40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endParaRPr lang="en-NZ" altLang="en-US" sz="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NZ" altLang="en-US" sz="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NZ" altLang="en-US" sz="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NZ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       This is Life in full vitality!</a:t>
            </a:r>
            <a:endParaRPr lang="mi-NZ" altLang="en-US" sz="24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446F9452-AA77-45F9-A28C-2552C4C3F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3276600"/>
            <a:ext cx="10134600" cy="1013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>
            <a:extLst>
              <a:ext uri="{FF2B5EF4-FFF2-40B4-BE49-F238E27FC236}">
                <a16:creationId xmlns:a16="http://schemas.microsoft.com/office/drawing/2014/main" id="{0CCDF10F-22F6-443C-ACC1-E909C092D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8416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Peace to the sky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Peace to the earth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Peace to the natural world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Peace to all humanity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Embrace the breath of life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49633"/>
      </p:ext>
    </p:extLst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.tadst.com/gfx/750x500/sunrise.jpg?1">
            <a:extLst>
              <a:ext uri="{FF2B5EF4-FFF2-40B4-BE49-F238E27FC236}">
                <a16:creationId xmlns:a16="http://schemas.microsoft.com/office/drawing/2014/main" id="{DBA6FAEB-EB74-46D2-8F53-C57765F8B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6600" y="-2590800"/>
            <a:ext cx="16002000" cy="106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">
            <a:extLst>
              <a:ext uri="{FF2B5EF4-FFF2-40B4-BE49-F238E27FC236}">
                <a16:creationId xmlns:a16="http://schemas.microsoft.com/office/drawing/2014/main" id="{60EDA05C-F247-48ED-BE01-8A18B6556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0338"/>
            <a:ext cx="8610600" cy="662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 from above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 from below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 from the outside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 from within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Weaving the strands of humanity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mi-NZ" altLang="en-US" sz="400" i="1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Sense peace throughout night/dark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Sense peace throughout day/light</a:t>
            </a: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NZ" altLang="en-US" sz="400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together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 in 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mi-NZ" altLang="en-US" i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Affirm!</a:t>
            </a:r>
            <a:endParaRPr lang="en-NZ" altLang="en-US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12069</TotalTime>
  <Words>511</Words>
  <Application>Microsoft Office PowerPoint</Application>
  <PresentationFormat>On-screen Show (4:3)</PresentationFormat>
  <Paragraphs>138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Tata</dc:creator>
  <cp:lastModifiedBy>Jan and Lara Hania</cp:lastModifiedBy>
  <cp:revision>404</cp:revision>
  <cp:lastPrinted>2022-03-20T17:38:38Z</cp:lastPrinted>
  <dcterms:created xsi:type="dcterms:W3CDTF">2013-06-03T01:30:17Z</dcterms:created>
  <dcterms:modified xsi:type="dcterms:W3CDTF">2023-11-09T09:54:44Z</dcterms:modified>
</cp:coreProperties>
</file>